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42" r:id="rId2"/>
    <p:sldId id="260" r:id="rId3"/>
    <p:sldId id="286" r:id="rId4"/>
    <p:sldId id="359" r:id="rId5"/>
    <p:sldId id="357" r:id="rId6"/>
    <p:sldId id="498" r:id="rId7"/>
    <p:sldId id="499" r:id="rId8"/>
    <p:sldId id="500" r:id="rId9"/>
    <p:sldId id="497" r:id="rId10"/>
    <p:sldId id="502" r:id="rId11"/>
    <p:sldId id="505" r:id="rId12"/>
    <p:sldId id="504" r:id="rId13"/>
    <p:sldId id="506" r:id="rId14"/>
    <p:sldId id="361" r:id="rId15"/>
    <p:sldId id="507" r:id="rId16"/>
    <p:sldId id="508" r:id="rId17"/>
    <p:sldId id="509" r:id="rId18"/>
    <p:sldId id="510" r:id="rId19"/>
    <p:sldId id="523" r:id="rId20"/>
    <p:sldId id="524" r:id="rId21"/>
    <p:sldId id="525" r:id="rId22"/>
    <p:sldId id="527" r:id="rId23"/>
    <p:sldId id="528" r:id="rId24"/>
    <p:sldId id="529" r:id="rId25"/>
    <p:sldId id="530" r:id="rId26"/>
    <p:sldId id="531" r:id="rId27"/>
    <p:sldId id="519" r:id="rId28"/>
    <p:sldId id="501" r:id="rId29"/>
    <p:sldId id="532" r:id="rId30"/>
    <p:sldId id="533" r:id="rId31"/>
    <p:sldId id="513" r:id="rId32"/>
    <p:sldId id="517" r:id="rId33"/>
    <p:sldId id="512" r:id="rId34"/>
    <p:sldId id="53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D"/>
    <a:srgbClr val="53626C"/>
    <a:srgbClr val="455561"/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4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2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2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0" y="0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02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13B082-521E-8642-B5AA-4AD829B89183}"/>
              </a:ext>
            </a:extLst>
          </p:cNvPr>
          <p:cNvGrpSpPr/>
          <p:nvPr/>
        </p:nvGrpSpPr>
        <p:grpSpPr>
          <a:xfrm>
            <a:off x="4885688" y="1180779"/>
            <a:ext cx="4547426" cy="979730"/>
            <a:chOff x="4885688" y="1180779"/>
            <a:chExt cx="4547426" cy="9797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C85878-AE24-8F48-B21F-9B65A7BB5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5688" y="1180779"/>
              <a:ext cx="4547426" cy="97973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D372B9-F5FA-FA44-AD72-17F630566B7C}"/>
                </a:ext>
              </a:extLst>
            </p:cNvPr>
            <p:cNvSpPr/>
            <p:nvPr/>
          </p:nvSpPr>
          <p:spPr>
            <a:xfrm>
              <a:off x="7159401" y="1413164"/>
              <a:ext cx="644172" cy="1766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7EA7E4-E9E7-9D48-8035-1A5E8066F268}"/>
              </a:ext>
            </a:extLst>
          </p:cNvPr>
          <p:cNvGrpSpPr/>
          <p:nvPr/>
        </p:nvGrpSpPr>
        <p:grpSpPr>
          <a:xfrm>
            <a:off x="1661071" y="302394"/>
            <a:ext cx="2725306" cy="5936653"/>
            <a:chOff x="1661071" y="302394"/>
            <a:chExt cx="2725306" cy="59366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852BCD-DDCF-E442-814D-B7F84B6A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1071" y="302394"/>
              <a:ext cx="2725306" cy="5936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BDDBD0-6E06-5A40-AAF3-1AD3BF0D2DA2}"/>
                </a:ext>
              </a:extLst>
            </p:cNvPr>
            <p:cNvSpPr/>
            <p:nvPr/>
          </p:nvSpPr>
          <p:spPr>
            <a:xfrm>
              <a:off x="1776845" y="364739"/>
              <a:ext cx="2557577" cy="175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68C7F8-FA48-1149-B5B4-36CD5773756B}"/>
              </a:ext>
            </a:extLst>
          </p:cNvPr>
          <p:cNvGrpSpPr/>
          <p:nvPr/>
        </p:nvGrpSpPr>
        <p:grpSpPr>
          <a:xfrm>
            <a:off x="4885688" y="2506620"/>
            <a:ext cx="6921124" cy="2268682"/>
            <a:chOff x="4885688" y="2506620"/>
            <a:chExt cx="6921124" cy="22686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F50F1AA-971C-3F42-B5E8-8B717510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688" y="2506620"/>
              <a:ext cx="6921124" cy="226868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44A971-BCB1-C748-A819-A977E364CF65}"/>
                </a:ext>
              </a:extLst>
            </p:cNvPr>
            <p:cNvSpPr/>
            <p:nvPr/>
          </p:nvSpPr>
          <p:spPr>
            <a:xfrm>
              <a:off x="5486400" y="3418609"/>
              <a:ext cx="2389909" cy="124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B966AC-142E-1E4D-9C31-C0ADEA344986}"/>
              </a:ext>
            </a:extLst>
          </p:cNvPr>
          <p:cNvSpPr txBox="1"/>
          <p:nvPr/>
        </p:nvSpPr>
        <p:spPr>
          <a:xfrm>
            <a:off x="5114000" y="629820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상단바</a:t>
            </a:r>
            <a:r>
              <a:rPr kumimoji="1" lang="ko-KR" altLang="en-US" dirty="0"/>
              <a:t> 색상 변경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910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BD02D-7F90-CF4A-93BB-29769710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723" y="1523226"/>
            <a:ext cx="2651868" cy="3977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FE4799-3A04-BB48-8F34-11813FEE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35" y="1191504"/>
            <a:ext cx="3126386" cy="47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6B1E7-2E8A-044D-B743-9E55F40A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50" y="874250"/>
            <a:ext cx="2240545" cy="49397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FDED80-9DD4-1C4A-944C-818801F97370}"/>
              </a:ext>
            </a:extLst>
          </p:cNvPr>
          <p:cNvGrpSpPr/>
          <p:nvPr/>
        </p:nvGrpSpPr>
        <p:grpSpPr>
          <a:xfrm>
            <a:off x="5802553" y="1500622"/>
            <a:ext cx="5521390" cy="3687041"/>
            <a:chOff x="5301549" y="1757794"/>
            <a:chExt cx="5521390" cy="36870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786B96-74D2-E045-81C7-243626A7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1549" y="1757794"/>
              <a:ext cx="5521390" cy="368704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9A668-D06B-234F-8D62-98049BF4C31F}"/>
                </a:ext>
              </a:extLst>
            </p:cNvPr>
            <p:cNvSpPr/>
            <p:nvPr/>
          </p:nvSpPr>
          <p:spPr>
            <a:xfrm>
              <a:off x="5870863" y="4436917"/>
              <a:ext cx="4931294" cy="301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B2D9C9-832D-8D4C-BD0B-DE070F7FDF0D}"/>
              </a:ext>
            </a:extLst>
          </p:cNvPr>
          <p:cNvGrpSpPr/>
          <p:nvPr/>
        </p:nvGrpSpPr>
        <p:grpSpPr>
          <a:xfrm>
            <a:off x="374969" y="638423"/>
            <a:ext cx="2468723" cy="5411441"/>
            <a:chOff x="8732676" y="187563"/>
            <a:chExt cx="2468723" cy="54114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40EE6F-E8C2-AB4F-909F-2640C20A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676" y="187563"/>
              <a:ext cx="2468723" cy="54114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2773DA-2194-334F-B279-41F8C4322E24}"/>
                </a:ext>
              </a:extLst>
            </p:cNvPr>
            <p:cNvSpPr/>
            <p:nvPr/>
          </p:nvSpPr>
          <p:spPr>
            <a:xfrm>
              <a:off x="9715500" y="4374573"/>
              <a:ext cx="496027" cy="228600"/>
            </a:xfrm>
            <a:prstGeom prst="rect">
              <a:avLst/>
            </a:prstGeom>
            <a:solidFill>
              <a:srgbClr val="536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5A006D-0A0A-8042-8ED5-D1CF4C36B6F5}"/>
              </a:ext>
            </a:extLst>
          </p:cNvPr>
          <p:cNvGrpSpPr/>
          <p:nvPr/>
        </p:nvGrpSpPr>
        <p:grpSpPr>
          <a:xfrm>
            <a:off x="5111929" y="1254440"/>
            <a:ext cx="6038850" cy="4129660"/>
            <a:chOff x="5184665" y="1639371"/>
            <a:chExt cx="6038850" cy="41296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9F46C86-6B94-C14A-B2DC-5B1C541A690D}"/>
                </a:ext>
              </a:extLst>
            </p:cNvPr>
            <p:cNvGrpSpPr/>
            <p:nvPr/>
          </p:nvGrpSpPr>
          <p:grpSpPr>
            <a:xfrm>
              <a:off x="5184665" y="1639371"/>
              <a:ext cx="6038850" cy="4129660"/>
              <a:chOff x="5184665" y="1639371"/>
              <a:chExt cx="6038850" cy="412966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B5B90B1-47C4-5D4E-BD0E-F3393063C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84665" y="1639371"/>
                <a:ext cx="6038850" cy="412966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BC32B5C-EA71-994A-8B8D-89BA6C448F40}"/>
                  </a:ext>
                </a:extLst>
              </p:cNvPr>
              <p:cNvSpPr/>
              <p:nvPr/>
            </p:nvSpPr>
            <p:spPr>
              <a:xfrm>
                <a:off x="7325591" y="2213264"/>
                <a:ext cx="685800" cy="1662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FFBB76-6E8D-2342-AD06-A834840A68D1}"/>
                  </a:ext>
                </a:extLst>
              </p:cNvPr>
              <p:cNvSpPr/>
              <p:nvPr/>
            </p:nvSpPr>
            <p:spPr>
              <a:xfrm>
                <a:off x="7455945" y="3517165"/>
                <a:ext cx="685800" cy="1662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7C41690-A4BB-A34B-BD56-2B37E967C4AD}"/>
                  </a:ext>
                </a:extLst>
              </p:cNvPr>
              <p:cNvSpPr/>
              <p:nvPr/>
            </p:nvSpPr>
            <p:spPr>
              <a:xfrm>
                <a:off x="8974282" y="4641273"/>
                <a:ext cx="685800" cy="1662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026FF0-48E8-BB40-B5EC-D15D2F6E579B}"/>
                </a:ext>
              </a:extLst>
            </p:cNvPr>
            <p:cNvSpPr/>
            <p:nvPr/>
          </p:nvSpPr>
          <p:spPr>
            <a:xfrm>
              <a:off x="9182100" y="4817918"/>
              <a:ext cx="685800" cy="166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E3D5A3-926C-4546-85AB-0BA136619678}"/>
              </a:ext>
            </a:extLst>
          </p:cNvPr>
          <p:cNvGrpSpPr/>
          <p:nvPr/>
        </p:nvGrpSpPr>
        <p:grpSpPr>
          <a:xfrm>
            <a:off x="2111662" y="489002"/>
            <a:ext cx="2574637" cy="5618971"/>
            <a:chOff x="2111662" y="489002"/>
            <a:chExt cx="2574637" cy="561897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F5B2BE-0654-4946-802E-78EC978E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1662" y="489002"/>
              <a:ext cx="2574637" cy="56189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E911E6-E957-9149-A767-DA078D433553}"/>
                </a:ext>
              </a:extLst>
            </p:cNvPr>
            <p:cNvSpPr/>
            <p:nvPr/>
          </p:nvSpPr>
          <p:spPr>
            <a:xfrm>
              <a:off x="3408218" y="4432987"/>
              <a:ext cx="571500" cy="336440"/>
            </a:xfrm>
            <a:prstGeom prst="rect">
              <a:avLst/>
            </a:prstGeom>
            <a:solidFill>
              <a:srgbClr val="FFC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1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44933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 navigation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앱 개발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로그인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25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227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65270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6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와이어프레임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69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89551-C077-6D49-9390-8707EF8A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298700" y="2747329"/>
            <a:ext cx="7594600" cy="1778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B48A1-E72A-2C42-BAB3-8C5A696D4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23" t="309" b="20456"/>
          <a:stretch/>
        </p:blipFill>
        <p:spPr>
          <a:xfrm>
            <a:off x="4934989" y="2186656"/>
            <a:ext cx="2322022" cy="191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87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883E2-9819-F54B-9DE1-D8DCF273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5"/>
          <a:stretch/>
        </p:blipFill>
        <p:spPr>
          <a:xfrm>
            <a:off x="83308" y="1405196"/>
            <a:ext cx="2010338" cy="4364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2CCF34A-2363-FA45-8032-8F648C718156}"/>
              </a:ext>
            </a:extLst>
          </p:cNvPr>
          <p:cNvGrpSpPr/>
          <p:nvPr/>
        </p:nvGrpSpPr>
        <p:grpSpPr>
          <a:xfrm>
            <a:off x="2168477" y="1191831"/>
            <a:ext cx="3759954" cy="4791854"/>
            <a:chOff x="5423804" y="1045498"/>
            <a:chExt cx="4938144" cy="52578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BE4A61-868A-2941-84EF-53BD1FF3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804" y="1045498"/>
              <a:ext cx="4938144" cy="525780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C4862E-249E-5842-A5FB-CCE39254007A}"/>
                </a:ext>
              </a:extLst>
            </p:cNvPr>
            <p:cNvSpPr/>
            <p:nvPr/>
          </p:nvSpPr>
          <p:spPr>
            <a:xfrm>
              <a:off x="6420678" y="2683565"/>
              <a:ext cx="2107096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9D0BE7-603D-4A48-ABD1-8EC7219AEC42}"/>
                </a:ext>
              </a:extLst>
            </p:cNvPr>
            <p:cNvSpPr/>
            <p:nvPr/>
          </p:nvSpPr>
          <p:spPr>
            <a:xfrm>
              <a:off x="6093911" y="5261113"/>
              <a:ext cx="1410132" cy="81637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06E10E7-B42A-F641-BC28-C5CAD36A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0637"/>
            <a:ext cx="2021861" cy="44333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6C942-567D-3F4F-9F5E-E7B725E10214}"/>
              </a:ext>
            </a:extLst>
          </p:cNvPr>
          <p:cNvGrpSpPr/>
          <p:nvPr/>
        </p:nvGrpSpPr>
        <p:grpSpPr>
          <a:xfrm>
            <a:off x="8167468" y="1191504"/>
            <a:ext cx="3955498" cy="4791854"/>
            <a:chOff x="5623064" y="1191504"/>
            <a:chExt cx="4658664" cy="47420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0C32905-3E59-074F-9943-A10478F2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064" y="1191504"/>
              <a:ext cx="4658664" cy="474204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598B96-562C-C741-8726-33F54C221083}"/>
                </a:ext>
              </a:extLst>
            </p:cNvPr>
            <p:cNvSpPr/>
            <p:nvPr/>
          </p:nvSpPr>
          <p:spPr>
            <a:xfrm>
              <a:off x="6569765" y="2713383"/>
              <a:ext cx="3170583" cy="3776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578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86EC9-FA1C-7C48-A51C-DF8B9DD9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8" y="1244175"/>
            <a:ext cx="2057565" cy="4447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243605-DD46-1045-B7A6-0E758CE96099}"/>
              </a:ext>
            </a:extLst>
          </p:cNvPr>
          <p:cNvGrpSpPr/>
          <p:nvPr/>
        </p:nvGrpSpPr>
        <p:grpSpPr>
          <a:xfrm>
            <a:off x="2263163" y="1212640"/>
            <a:ext cx="3534236" cy="4518741"/>
            <a:chOff x="5575613" y="1048452"/>
            <a:chExt cx="4354451" cy="53570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B6BF78E-B44D-BC4B-A4BE-3F7C9BD3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613" y="1048452"/>
              <a:ext cx="4354451" cy="53570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8A09AB-FABF-0C4D-8992-C37505CF1C1C}"/>
                </a:ext>
              </a:extLst>
            </p:cNvPr>
            <p:cNvSpPr/>
            <p:nvPr/>
          </p:nvSpPr>
          <p:spPr>
            <a:xfrm>
              <a:off x="6096000" y="4800599"/>
              <a:ext cx="2108090" cy="61622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7E9543-1DE9-934E-8A97-61C482D25A6A}"/>
                </a:ext>
              </a:extLst>
            </p:cNvPr>
            <p:cNvSpPr/>
            <p:nvPr/>
          </p:nvSpPr>
          <p:spPr>
            <a:xfrm>
              <a:off x="6427303" y="2478157"/>
              <a:ext cx="2368827" cy="17559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4F18E3-3B65-5644-93D2-CFD3234CC61E}"/>
                </a:ext>
              </a:extLst>
            </p:cNvPr>
            <p:cNvSpPr/>
            <p:nvPr/>
          </p:nvSpPr>
          <p:spPr>
            <a:xfrm>
              <a:off x="6427302" y="2828382"/>
              <a:ext cx="2368827" cy="17559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355667-36B0-9144-BF23-7C9897DF99EE}"/>
                </a:ext>
              </a:extLst>
            </p:cNvPr>
            <p:cNvSpPr/>
            <p:nvPr/>
          </p:nvSpPr>
          <p:spPr>
            <a:xfrm>
              <a:off x="6096000" y="5496338"/>
              <a:ext cx="1865243" cy="69573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A8FF27-2625-B941-A7E6-F6795BFBFE10}"/>
              </a:ext>
            </a:extLst>
          </p:cNvPr>
          <p:cNvGrpSpPr/>
          <p:nvPr/>
        </p:nvGrpSpPr>
        <p:grpSpPr>
          <a:xfrm>
            <a:off x="7964283" y="1216723"/>
            <a:ext cx="4153448" cy="4518741"/>
            <a:chOff x="6096000" y="1191504"/>
            <a:chExt cx="4878487" cy="443699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5A24BC3-E9FE-1C4B-99AB-9238D5E7018C}"/>
                </a:ext>
              </a:extLst>
            </p:cNvPr>
            <p:cNvGrpSpPr/>
            <p:nvPr/>
          </p:nvGrpSpPr>
          <p:grpSpPr>
            <a:xfrm>
              <a:off x="6096000" y="1191504"/>
              <a:ext cx="4878487" cy="4436995"/>
              <a:chOff x="6096000" y="1210502"/>
              <a:chExt cx="4878487" cy="443699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224E01A-8510-4147-9F74-A3BA9722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210502"/>
                <a:ext cx="4878487" cy="4436995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5DA24A-6AF3-5244-AFE2-97BF3AE14178}"/>
                  </a:ext>
                </a:extLst>
              </p:cNvPr>
              <p:cNvSpPr/>
              <p:nvPr/>
            </p:nvSpPr>
            <p:spPr>
              <a:xfrm>
                <a:off x="9094304" y="2633870"/>
                <a:ext cx="596348" cy="1789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C86D09-99F3-2740-9E67-FF93C105F7BD}"/>
                </a:ext>
              </a:extLst>
            </p:cNvPr>
            <p:cNvSpPr/>
            <p:nvPr/>
          </p:nvSpPr>
          <p:spPr>
            <a:xfrm>
              <a:off x="7315200" y="4601817"/>
              <a:ext cx="1779104" cy="3776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4FD85E-6B12-124A-B0BE-CF637784A71E}"/>
              </a:ext>
            </a:extLst>
          </p:cNvPr>
          <p:cNvGrpSpPr/>
          <p:nvPr/>
        </p:nvGrpSpPr>
        <p:grpSpPr>
          <a:xfrm>
            <a:off x="5959256" y="1244175"/>
            <a:ext cx="1921456" cy="4447449"/>
            <a:chOff x="601418" y="1191504"/>
            <a:chExt cx="2264517" cy="49366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D135BB-94A8-7846-BC3F-ED3963BA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418" y="1191504"/>
              <a:ext cx="2264517" cy="49366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827EAD-AE43-B645-8C68-FC8C5F833146}"/>
                </a:ext>
              </a:extLst>
            </p:cNvPr>
            <p:cNvSpPr/>
            <p:nvPr/>
          </p:nvSpPr>
          <p:spPr>
            <a:xfrm>
              <a:off x="1187697" y="5502501"/>
              <a:ext cx="283296" cy="134178"/>
            </a:xfrm>
            <a:prstGeom prst="rect">
              <a:avLst/>
            </a:prstGeom>
            <a:solidFill>
              <a:srgbClr val="FDF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5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547D46-8DB1-4A4A-95BA-C2A3DFC7F9A0}"/>
              </a:ext>
            </a:extLst>
          </p:cNvPr>
          <p:cNvGrpSpPr/>
          <p:nvPr/>
        </p:nvGrpSpPr>
        <p:grpSpPr>
          <a:xfrm>
            <a:off x="5334025" y="1827038"/>
            <a:ext cx="5159222" cy="3273723"/>
            <a:chOff x="5628032" y="1566633"/>
            <a:chExt cx="5159222" cy="32737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3C4984-D243-7348-A30F-0922F1FE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8032" y="1566633"/>
              <a:ext cx="5159222" cy="32737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F2FF94-3318-FB43-8EBC-03DD6866CB0B}"/>
                </a:ext>
              </a:extLst>
            </p:cNvPr>
            <p:cNvSpPr/>
            <p:nvPr/>
          </p:nvSpPr>
          <p:spPr>
            <a:xfrm>
              <a:off x="6370983" y="2812774"/>
              <a:ext cx="4416271" cy="69573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EA65B9-A4F0-EA44-87F9-57EBBD27B79A}"/>
              </a:ext>
            </a:extLst>
          </p:cNvPr>
          <p:cNvSpPr txBox="1"/>
          <p:nvPr/>
        </p:nvSpPr>
        <p:spPr>
          <a:xfrm>
            <a:off x="6544511" y="53130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지역 정보 가져오는 함수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0E952-01EA-AD47-9BD4-C1543AE19264}"/>
              </a:ext>
            </a:extLst>
          </p:cNvPr>
          <p:cNvSpPr txBox="1"/>
          <p:nvPr/>
        </p:nvSpPr>
        <p:spPr>
          <a:xfrm>
            <a:off x="2442527" y="629820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사용자</a:t>
            </a:r>
            <a:r>
              <a:rPr kumimoji="1" lang="ko-KR" altLang="en-US" dirty="0"/>
              <a:t> 권한 요청 문구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2A8607-CB1B-1B47-B9EE-FBF9A4503484}"/>
              </a:ext>
            </a:extLst>
          </p:cNvPr>
          <p:cNvGrpSpPr/>
          <p:nvPr/>
        </p:nvGrpSpPr>
        <p:grpSpPr>
          <a:xfrm>
            <a:off x="2429923" y="598113"/>
            <a:ext cx="2532627" cy="5496339"/>
            <a:chOff x="2518204" y="986531"/>
            <a:chExt cx="2532627" cy="54963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50DB10-119B-F241-9BC3-D9DB0A067D85}"/>
                </a:ext>
              </a:extLst>
            </p:cNvPr>
            <p:cNvGrpSpPr/>
            <p:nvPr/>
          </p:nvGrpSpPr>
          <p:grpSpPr>
            <a:xfrm>
              <a:off x="2518204" y="986531"/>
              <a:ext cx="2532627" cy="5496339"/>
              <a:chOff x="2518204" y="986531"/>
              <a:chExt cx="2532627" cy="549633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DFCDB3-5E8E-B747-B62B-7B7B44866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204" y="986531"/>
                <a:ext cx="2532627" cy="54963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69B9D6-81AE-6240-97B9-6C759A624BE6}"/>
                  </a:ext>
                </a:extLst>
              </p:cNvPr>
              <p:cNvSpPr/>
              <p:nvPr/>
            </p:nvSpPr>
            <p:spPr>
              <a:xfrm>
                <a:off x="2518204" y="5983357"/>
                <a:ext cx="2532627" cy="3975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DDC049-CB17-1241-83A3-0FC7A589222E}"/>
                </a:ext>
              </a:extLst>
            </p:cNvPr>
            <p:cNvSpPr/>
            <p:nvPr/>
          </p:nvSpPr>
          <p:spPr>
            <a:xfrm>
              <a:off x="3622427" y="5409301"/>
              <a:ext cx="626165" cy="268356"/>
            </a:xfrm>
            <a:prstGeom prst="rect">
              <a:avLst/>
            </a:prstGeom>
            <a:solidFill>
              <a:srgbClr val="FDF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8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340E1B-7499-EA4F-8AB0-0FE96A66D00E}"/>
              </a:ext>
            </a:extLst>
          </p:cNvPr>
          <p:cNvGrpSpPr/>
          <p:nvPr/>
        </p:nvGrpSpPr>
        <p:grpSpPr>
          <a:xfrm>
            <a:off x="4880607" y="1191504"/>
            <a:ext cx="5554621" cy="3967587"/>
            <a:chOff x="6505133" y="1191504"/>
            <a:chExt cx="5554621" cy="39675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C70937-ACB6-064F-B5F6-54EC9FA3F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5133" y="1191504"/>
              <a:ext cx="5554621" cy="396758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ACAB69-640F-7143-B449-F945C2792F38}"/>
                </a:ext>
              </a:extLst>
            </p:cNvPr>
            <p:cNvSpPr/>
            <p:nvPr/>
          </p:nvSpPr>
          <p:spPr>
            <a:xfrm>
              <a:off x="7424530" y="2812774"/>
              <a:ext cx="4562061" cy="1490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C3CE02-B7AD-DE42-8CC1-A4DCDD26C67F}"/>
              </a:ext>
            </a:extLst>
          </p:cNvPr>
          <p:cNvSpPr txBox="1"/>
          <p:nvPr/>
        </p:nvSpPr>
        <p:spPr>
          <a:xfrm>
            <a:off x="6404208" y="538700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사용자</a:t>
            </a:r>
            <a:r>
              <a:rPr kumimoji="1" lang="ko-KR" altLang="en-US" dirty="0"/>
              <a:t> 권한 요청 함수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B89C92-FDE6-8046-8180-8BCEDC2C6762}"/>
              </a:ext>
            </a:extLst>
          </p:cNvPr>
          <p:cNvGrpSpPr/>
          <p:nvPr/>
        </p:nvGrpSpPr>
        <p:grpSpPr>
          <a:xfrm>
            <a:off x="2275730" y="832566"/>
            <a:ext cx="2360394" cy="5192867"/>
            <a:chOff x="2275730" y="832566"/>
            <a:chExt cx="2360394" cy="51928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45AC0C-AAD9-C548-ABC4-C2EB41C71CF9}"/>
                </a:ext>
              </a:extLst>
            </p:cNvPr>
            <p:cNvGrpSpPr/>
            <p:nvPr/>
          </p:nvGrpSpPr>
          <p:grpSpPr>
            <a:xfrm>
              <a:off x="2275730" y="832566"/>
              <a:ext cx="2360394" cy="5192867"/>
              <a:chOff x="302731" y="1191504"/>
              <a:chExt cx="2360394" cy="51928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55695E7-1959-F740-8EEB-12505D808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731" y="1191504"/>
                <a:ext cx="2360394" cy="51928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53FA6-56E6-404C-AB7B-39730B937B44}"/>
                  </a:ext>
                </a:extLst>
              </p:cNvPr>
              <p:cNvSpPr/>
              <p:nvPr/>
            </p:nvSpPr>
            <p:spPr>
              <a:xfrm>
                <a:off x="1292087" y="5387009"/>
                <a:ext cx="626165" cy="268356"/>
              </a:xfrm>
              <a:prstGeom prst="rect">
                <a:avLst/>
              </a:prstGeom>
              <a:solidFill>
                <a:srgbClr val="CAC4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885E41-7FFA-CD40-9B67-5E53CB96C2F0}"/>
                </a:ext>
              </a:extLst>
            </p:cNvPr>
            <p:cNvSpPr/>
            <p:nvPr/>
          </p:nvSpPr>
          <p:spPr>
            <a:xfrm>
              <a:off x="2594113" y="2156791"/>
              <a:ext cx="1739348" cy="26438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06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39CB4A-1C66-F94B-9863-41BFEB604D1A}"/>
              </a:ext>
            </a:extLst>
          </p:cNvPr>
          <p:cNvGrpSpPr/>
          <p:nvPr/>
        </p:nvGrpSpPr>
        <p:grpSpPr>
          <a:xfrm>
            <a:off x="5070503" y="1191504"/>
            <a:ext cx="5683636" cy="4852432"/>
            <a:chOff x="5070503" y="1191504"/>
            <a:chExt cx="5683636" cy="4852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3A3DE1F-C646-2E4A-987D-26ECBE16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503" y="1191504"/>
              <a:ext cx="5683636" cy="485243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564A6A-EFD3-264D-9120-27D64AB6AAFA}"/>
                </a:ext>
              </a:extLst>
            </p:cNvPr>
            <p:cNvSpPr/>
            <p:nvPr/>
          </p:nvSpPr>
          <p:spPr>
            <a:xfrm>
              <a:off x="6096000" y="3001617"/>
              <a:ext cx="1139687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7593FC-BB97-AD45-B299-43A5A9ADA1B0}"/>
                </a:ext>
              </a:extLst>
            </p:cNvPr>
            <p:cNvSpPr/>
            <p:nvPr/>
          </p:nvSpPr>
          <p:spPr>
            <a:xfrm>
              <a:off x="6019800" y="4016774"/>
              <a:ext cx="3412435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11CA66-5E5C-9544-B615-B7D1F84534C2}"/>
              </a:ext>
            </a:extLst>
          </p:cNvPr>
          <p:cNvGrpSpPr/>
          <p:nvPr/>
        </p:nvGrpSpPr>
        <p:grpSpPr>
          <a:xfrm>
            <a:off x="2142346" y="894398"/>
            <a:ext cx="2491038" cy="5446643"/>
            <a:chOff x="2142346" y="894398"/>
            <a:chExt cx="2491038" cy="54466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5A801FE-4BEA-A049-AA8A-55D0853B9681}"/>
                </a:ext>
              </a:extLst>
            </p:cNvPr>
            <p:cNvGrpSpPr/>
            <p:nvPr/>
          </p:nvGrpSpPr>
          <p:grpSpPr>
            <a:xfrm>
              <a:off x="2142346" y="894398"/>
              <a:ext cx="2491038" cy="5446643"/>
              <a:chOff x="2142346" y="894398"/>
              <a:chExt cx="2491038" cy="54466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675525A-012F-1E48-9FA2-3664DE175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346" y="894398"/>
                <a:ext cx="2491038" cy="5446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878E84-B01D-274B-B2A1-6A6FF17B3628}"/>
                  </a:ext>
                </a:extLst>
              </p:cNvPr>
              <p:cNvSpPr/>
              <p:nvPr/>
            </p:nvSpPr>
            <p:spPr>
              <a:xfrm>
                <a:off x="3210339" y="5327374"/>
                <a:ext cx="626165" cy="268356"/>
              </a:xfrm>
              <a:prstGeom prst="rect">
                <a:avLst/>
              </a:prstGeom>
              <a:solidFill>
                <a:srgbClr val="CAC4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C03D5D-C98C-E446-8803-A77BCE81578D}"/>
                </a:ext>
              </a:extLst>
            </p:cNvPr>
            <p:cNvSpPr/>
            <p:nvPr/>
          </p:nvSpPr>
          <p:spPr>
            <a:xfrm>
              <a:off x="2494722" y="3200400"/>
              <a:ext cx="1753870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239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8A074-9D2F-064D-A64D-FD3C9766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60" y="1350066"/>
            <a:ext cx="603250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E24A1D-E763-8949-979C-69DC70ED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7" y="3294677"/>
            <a:ext cx="3985528" cy="239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5713D0-613E-3A4E-804E-C49D260B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32" y="1350066"/>
            <a:ext cx="3272783" cy="18158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06522F-FA73-FC41-B4A4-5A9BB29AD32F}"/>
              </a:ext>
            </a:extLst>
          </p:cNvPr>
          <p:cNvSpPr/>
          <p:nvPr/>
        </p:nvSpPr>
        <p:spPr>
          <a:xfrm>
            <a:off x="1759226" y="2256183"/>
            <a:ext cx="2489366" cy="32799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781AA-72D8-AE4E-B49C-9E5DEBF05BE4}"/>
              </a:ext>
            </a:extLst>
          </p:cNvPr>
          <p:cNvSpPr/>
          <p:nvPr/>
        </p:nvSpPr>
        <p:spPr>
          <a:xfrm>
            <a:off x="5946912" y="3429000"/>
            <a:ext cx="4939747" cy="4174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7089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9B7598-BCF4-7C4A-82DA-C4380A71E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2" t="6423" r="34382" b="2303"/>
          <a:stretch/>
        </p:blipFill>
        <p:spPr>
          <a:xfrm>
            <a:off x="180144" y="1588787"/>
            <a:ext cx="2014416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47ECB9-3BCC-A24E-98F9-16FD3A555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46" t="6449" r="39787"/>
          <a:stretch/>
        </p:blipFill>
        <p:spPr>
          <a:xfrm>
            <a:off x="3945787" y="1588787"/>
            <a:ext cx="1929645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11B182-CEB7-4648-B4E9-E447915D0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936" y="1588787"/>
            <a:ext cx="1616475" cy="1902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F9380-5CAF-3944-966C-905E3C81F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808" y="1588787"/>
            <a:ext cx="2365499" cy="2052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2AE30-4CF5-724F-B326-ECD7EBCB0B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06" t="5888" r="33231"/>
          <a:stretch/>
        </p:blipFill>
        <p:spPr>
          <a:xfrm>
            <a:off x="8375683" y="1588787"/>
            <a:ext cx="1962239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0D2D82-F48B-BE43-A9C4-2DA94F356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298" y="1588787"/>
            <a:ext cx="1606558" cy="3769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31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F0DD1-5692-084F-8094-E69FFBA7D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5" t="6235" r="37391" b="1311"/>
          <a:stretch/>
        </p:blipFill>
        <p:spPr>
          <a:xfrm>
            <a:off x="59996" y="145158"/>
            <a:ext cx="1920235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4B1E5E-9183-CF4B-A770-E8C33CBC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90" y="145159"/>
            <a:ext cx="2370230" cy="1697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9F1B1B-F222-F041-B6AF-473C4B74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90" t="5845" r="38123" b="1342"/>
          <a:stretch/>
        </p:blipFill>
        <p:spPr>
          <a:xfrm>
            <a:off x="2293676" y="2146604"/>
            <a:ext cx="1892550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F7CBEC-A95D-1840-B563-7130D5EF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662" y="2146604"/>
            <a:ext cx="2389185" cy="1136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FDE09-5B7A-0E43-A2A8-4EFED8112F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44" t="7481" r="37366"/>
          <a:stretch/>
        </p:blipFill>
        <p:spPr>
          <a:xfrm>
            <a:off x="7259612" y="2146605"/>
            <a:ext cx="1888956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5C2EB0-DEE8-3744-AEB8-056F19A4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004" y="2146604"/>
            <a:ext cx="2562588" cy="1136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800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D7EB1-A9F0-E342-97D8-31E8DA028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0" t="5468" r="36972"/>
          <a:stretch/>
        </p:blipFill>
        <p:spPr>
          <a:xfrm>
            <a:off x="40877" y="1566633"/>
            <a:ext cx="1956808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48C2E-6166-F249-9731-6204E2F6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9" t="5600" r="37702"/>
          <a:stretch/>
        </p:blipFill>
        <p:spPr>
          <a:xfrm>
            <a:off x="4262075" y="1566631"/>
            <a:ext cx="1883723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40E900-95BD-8D48-8015-1E4A6FCE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27" y="1566633"/>
            <a:ext cx="2110093" cy="1991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2F20FE-D0AE-114F-949C-8B9AF2F51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71" y="1566631"/>
            <a:ext cx="2050672" cy="168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1BB96B-2A24-DE4F-9D54-DD8CCF0C0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79" t="6852" r="33430"/>
          <a:stretch/>
        </p:blipFill>
        <p:spPr>
          <a:xfrm>
            <a:off x="8312599" y="1566632"/>
            <a:ext cx="1965826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A20E52-6975-B449-8DDD-37BB2CA76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203" y="1566631"/>
            <a:ext cx="1760336" cy="168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78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2346-AE07-3141-B9A1-F298D7214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5" t="7246" r="38981" b="1360"/>
          <a:stretch/>
        </p:blipFill>
        <p:spPr>
          <a:xfrm>
            <a:off x="166825" y="169038"/>
            <a:ext cx="2103424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7E2126-AA2E-C749-9C42-B617B2662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55" t="6983" r="37107" b="1160"/>
          <a:stretch/>
        </p:blipFill>
        <p:spPr>
          <a:xfrm>
            <a:off x="2485950" y="1721791"/>
            <a:ext cx="2119561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698D3-9269-0949-9FEE-214A23075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97" t="7636" r="37539" b="2910"/>
          <a:stretch/>
        </p:blipFill>
        <p:spPr>
          <a:xfrm>
            <a:off x="7266152" y="1721790"/>
            <a:ext cx="2086798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02420-72D8-8647-BDE0-CAFCC22B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11" y="1721790"/>
            <a:ext cx="2514600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96AEAA-1C9B-DF43-A60B-5600B9859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490" y="1721790"/>
            <a:ext cx="2469047" cy="1116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AD53F4-CAB9-664B-9C19-24B8154F5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441" y="169037"/>
            <a:ext cx="2605045" cy="1177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539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6543-FF6A-604A-A212-BB8876C0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9" t="7135" r="38834" b="2521"/>
          <a:stretch/>
        </p:blipFill>
        <p:spPr>
          <a:xfrm>
            <a:off x="129363" y="182881"/>
            <a:ext cx="1939528" cy="4114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08662-B84D-DF4C-B5E5-F64AEF96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2" t="7227" r="36020" b="2539"/>
          <a:stretch/>
        </p:blipFill>
        <p:spPr>
          <a:xfrm>
            <a:off x="2309064" y="1895301"/>
            <a:ext cx="1939528" cy="4110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F05367-EA17-E541-B5A9-BD845660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01" y="182879"/>
            <a:ext cx="2394950" cy="12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0AB218-F8E9-5F4C-AFD1-7A8D52D2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02" y="1895301"/>
            <a:ext cx="2384669" cy="816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6B4F60-D29F-6A4D-8FBF-1348C9BE20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83" t="7273" r="34297" b="2060"/>
          <a:stretch/>
        </p:blipFill>
        <p:spPr>
          <a:xfrm>
            <a:off x="7234195" y="1895301"/>
            <a:ext cx="1939790" cy="4110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7A0A1F-ABB5-5B45-8507-7652542D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266" y="1895301"/>
            <a:ext cx="1930400" cy="19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353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167DE-42BF-314C-B80B-04BA5AB9C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0" t="7602" r="38023" b="1818"/>
          <a:stretch/>
        </p:blipFill>
        <p:spPr>
          <a:xfrm>
            <a:off x="138629" y="162098"/>
            <a:ext cx="1949515" cy="4123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8D00E-5103-BB48-8C84-8DFC03B3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91" y="162098"/>
            <a:ext cx="2360845" cy="2301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7E892A-7841-E749-ABBB-536CB1CE8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91" t="7770" r="37750" b="2423"/>
          <a:stretch/>
        </p:blipFill>
        <p:spPr>
          <a:xfrm>
            <a:off x="2595226" y="2574516"/>
            <a:ext cx="1935210" cy="4121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E3C944-2D15-024B-ACCE-69C78D6C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250" y="2572789"/>
            <a:ext cx="2280527" cy="327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19DE7-1951-7547-9D3D-DA73612211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45" t="7364" r="38705" b="1571"/>
          <a:stretch/>
        </p:blipFill>
        <p:spPr>
          <a:xfrm>
            <a:off x="7311869" y="2574516"/>
            <a:ext cx="1943835" cy="4121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FD2543-832E-5B4C-A7FC-EC1B3D2A5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518" y="2572789"/>
            <a:ext cx="2590800" cy="1841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10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71341A-0C47-DC4C-9384-7FD67678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4" t="7030" r="39659" b="7879"/>
          <a:stretch/>
        </p:blipFill>
        <p:spPr>
          <a:xfrm>
            <a:off x="699049" y="1479665"/>
            <a:ext cx="2236218" cy="4771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B7BC4F-6FFE-444B-9D7E-ECDADB34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91" y="1479665"/>
            <a:ext cx="26670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2DF652-BCA0-5540-8D43-E2C7806D3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9" t="7587" r="38773" b="1982"/>
          <a:stretch/>
        </p:blipFill>
        <p:spPr>
          <a:xfrm>
            <a:off x="6250553" y="1479665"/>
            <a:ext cx="2247734" cy="4771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ED0353-4672-9A40-8941-C27DDA8C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311" y="1479664"/>
            <a:ext cx="2565400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71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86BB3-206F-EC4D-BEEC-80435D31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7" t="7172" r="38639" b="1817"/>
          <a:stretch/>
        </p:blipFill>
        <p:spPr>
          <a:xfrm>
            <a:off x="67142" y="1566634"/>
            <a:ext cx="2061790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C2E1A-38B8-8341-90C8-995B3FF2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36" y="1566707"/>
            <a:ext cx="2238413" cy="3911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DA3542-4A4E-064E-B760-C53648D4C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46" t="7637" r="32315" b="1818"/>
          <a:stretch/>
        </p:blipFill>
        <p:spPr>
          <a:xfrm>
            <a:off x="4509080" y="1566634"/>
            <a:ext cx="2067227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7E9B22-D3E0-514D-BCF3-C08468C14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811" y="1566634"/>
            <a:ext cx="1680967" cy="1862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EF9D56-8106-0B49-A7FF-CB2562BD53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36" t="7515" r="31778" b="1939"/>
          <a:stretch/>
        </p:blipFill>
        <p:spPr>
          <a:xfrm>
            <a:off x="8399009" y="1566634"/>
            <a:ext cx="2067226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AE33B1-6A03-1C42-BF46-6C81CF82F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739" y="1566634"/>
            <a:ext cx="1610119" cy="1093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631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35D0D5-94D4-6440-A5D6-64ABED7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8" t="7394" r="31310" b="1333"/>
          <a:stretch/>
        </p:blipFill>
        <p:spPr>
          <a:xfrm>
            <a:off x="1673514" y="1435000"/>
            <a:ext cx="2196725" cy="4647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97A50B-99FF-964D-A21E-8CB8471C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23" y="1435000"/>
            <a:ext cx="1701800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9E9D3-2D3F-5541-8A4E-A155246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86" y="1435000"/>
            <a:ext cx="17399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696D66-8B45-2C4C-A609-F6DCFE8F5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1" t="7273" r="31253" b="1607"/>
          <a:stretch/>
        </p:blipFill>
        <p:spPr>
          <a:xfrm>
            <a:off x="6484034" y="1435000"/>
            <a:ext cx="2196725" cy="4636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77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날씨 앱 만들기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114ED0-3FB4-1A4C-B5F1-86B59A33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75" y="1484803"/>
            <a:ext cx="2524500" cy="4593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352D47-A8D5-3142-97FE-1E6BAD37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087" y="375130"/>
            <a:ext cx="6727825" cy="1025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E59EE-FD1A-BB45-89DD-3E2AAE3ABE79}"/>
              </a:ext>
            </a:extLst>
          </p:cNvPr>
          <p:cNvSpPr txBox="1"/>
          <p:nvPr/>
        </p:nvSpPr>
        <p:spPr>
          <a:xfrm>
            <a:off x="4933017" y="6298204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날씨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받아오기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A62ACC-1302-014E-91ED-A31CFC5A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51" y="375130"/>
            <a:ext cx="2607541" cy="57725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785BE19-55A4-8D4E-BC93-ABC3BE9007F7}"/>
              </a:ext>
            </a:extLst>
          </p:cNvPr>
          <p:cNvGrpSpPr/>
          <p:nvPr/>
        </p:nvGrpSpPr>
        <p:grpSpPr>
          <a:xfrm>
            <a:off x="5423626" y="1504236"/>
            <a:ext cx="4102100" cy="3915641"/>
            <a:chOff x="5423626" y="1504236"/>
            <a:chExt cx="4102100" cy="39156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63D500-A3BA-6C40-A6B0-3D796C7F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3626" y="1504236"/>
              <a:ext cx="4102100" cy="391564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CC3B00-CEDF-9543-B1D1-929DE67C3B48}"/>
                </a:ext>
              </a:extLst>
            </p:cNvPr>
            <p:cNvSpPr/>
            <p:nvPr/>
          </p:nvSpPr>
          <p:spPr>
            <a:xfrm>
              <a:off x="6226340" y="2732809"/>
              <a:ext cx="1369415" cy="16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604EA4-60FA-A341-85F7-9BABB68FEBC3}"/>
              </a:ext>
            </a:extLst>
          </p:cNvPr>
          <p:cNvGrpSpPr/>
          <p:nvPr/>
        </p:nvGrpSpPr>
        <p:grpSpPr>
          <a:xfrm>
            <a:off x="4526663" y="375130"/>
            <a:ext cx="5896027" cy="816373"/>
            <a:chOff x="4526663" y="375130"/>
            <a:chExt cx="5896027" cy="8163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D5A0ED-DE8A-7444-B25E-875B693E8AE1}"/>
                </a:ext>
              </a:extLst>
            </p:cNvPr>
            <p:cNvGrpSpPr/>
            <p:nvPr/>
          </p:nvGrpSpPr>
          <p:grpSpPr>
            <a:xfrm>
              <a:off x="4526663" y="375130"/>
              <a:ext cx="5896027" cy="816373"/>
              <a:chOff x="4526663" y="375130"/>
              <a:chExt cx="5896027" cy="81637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BAF6C64-3EB5-1743-ABBA-24CA14FB7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6663" y="375130"/>
                <a:ext cx="5896027" cy="816373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D853E2F-062C-744B-958E-2306412CF26D}"/>
                  </a:ext>
                </a:extLst>
              </p:cNvPr>
              <p:cNvSpPr/>
              <p:nvPr/>
            </p:nvSpPr>
            <p:spPr>
              <a:xfrm>
                <a:off x="7356763" y="820882"/>
                <a:ext cx="3034754" cy="1870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8B6C43-AD44-664E-B651-F0F3034306A5}"/>
                </a:ext>
              </a:extLst>
            </p:cNvPr>
            <p:cNvSpPr/>
            <p:nvPr/>
          </p:nvSpPr>
          <p:spPr>
            <a:xfrm>
              <a:off x="6226340" y="613064"/>
              <a:ext cx="392669" cy="187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71C454-DF52-2943-BDD8-7DCFB5E02852}"/>
              </a:ext>
            </a:extLst>
          </p:cNvPr>
          <p:cNvSpPr txBox="1"/>
          <p:nvPr/>
        </p:nvSpPr>
        <p:spPr>
          <a:xfrm>
            <a:off x="4998584" y="624493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날씨 온도 받아오기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795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AB171-7CFD-9041-8708-761D36E9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70" y="1870124"/>
            <a:ext cx="4622620" cy="3818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D14DD-D71B-E84B-862D-3D6AF40B310E}"/>
              </a:ext>
            </a:extLst>
          </p:cNvPr>
          <p:cNvSpPr txBox="1"/>
          <p:nvPr/>
        </p:nvSpPr>
        <p:spPr>
          <a:xfrm>
            <a:off x="5074286" y="6113538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Icon directory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15D20-224F-344B-9CF9-9BFFDEA1011B}"/>
              </a:ext>
            </a:extLst>
          </p:cNvPr>
          <p:cNvSpPr txBox="1"/>
          <p:nvPr/>
        </p:nvSpPr>
        <p:spPr>
          <a:xfrm>
            <a:off x="405245" y="1053750"/>
            <a:ext cx="419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$ </a:t>
            </a:r>
            <a:r>
              <a:rPr kumimoji="1" lang="en-US" altLang="ko-Kore-KR" dirty="0" err="1"/>
              <a:t>npm</a:t>
            </a:r>
            <a:r>
              <a:rPr kumimoji="1" lang="en-US" altLang="ko-Kore-KR" dirty="0"/>
              <a:t> install react-native-vector-icons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957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D51B33-44A6-FD43-BFD9-BAD1FD02CF40}"/>
              </a:ext>
            </a:extLst>
          </p:cNvPr>
          <p:cNvGrpSpPr/>
          <p:nvPr/>
        </p:nvGrpSpPr>
        <p:grpSpPr>
          <a:xfrm>
            <a:off x="4798868" y="375130"/>
            <a:ext cx="5928548" cy="2237496"/>
            <a:chOff x="4798868" y="375130"/>
            <a:chExt cx="5928548" cy="22374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FAFD71-FF0A-BA4F-911A-61E553F9474B}"/>
                </a:ext>
              </a:extLst>
            </p:cNvPr>
            <p:cNvGrpSpPr/>
            <p:nvPr/>
          </p:nvGrpSpPr>
          <p:grpSpPr>
            <a:xfrm>
              <a:off x="4798868" y="375130"/>
              <a:ext cx="5928548" cy="2237496"/>
              <a:chOff x="4798868" y="375130"/>
              <a:chExt cx="5928548" cy="223749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FB19FFA-410D-B345-9613-54D577485A73}"/>
                  </a:ext>
                </a:extLst>
              </p:cNvPr>
              <p:cNvGrpSpPr/>
              <p:nvPr/>
            </p:nvGrpSpPr>
            <p:grpSpPr>
              <a:xfrm>
                <a:off x="4798868" y="375130"/>
                <a:ext cx="5928548" cy="2237496"/>
                <a:chOff x="4798868" y="375130"/>
                <a:chExt cx="5928548" cy="2237496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8FEE0BB-CB1A-764C-A42C-59977FF31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98868" y="375130"/>
                  <a:ext cx="5928548" cy="2237496"/>
                </a:xfrm>
                <a:prstGeom prst="rect">
                  <a:avLst/>
                </a:prstGeom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030E048-E276-0C43-9E9C-2E606D9251B3}"/>
                    </a:ext>
                  </a:extLst>
                </p:cNvPr>
                <p:cNvSpPr/>
                <p:nvPr/>
              </p:nvSpPr>
              <p:spPr>
                <a:xfrm>
                  <a:off x="4874870" y="375130"/>
                  <a:ext cx="3635285" cy="16519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3DFD8B4-1855-DD41-9BE8-62AF64F8E53D}"/>
                  </a:ext>
                </a:extLst>
              </p:cNvPr>
              <p:cNvSpPr/>
              <p:nvPr/>
            </p:nvSpPr>
            <p:spPr>
              <a:xfrm>
                <a:off x="5330536" y="1402773"/>
                <a:ext cx="5396880" cy="1766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B674D9-2260-5E45-8C76-FC35B7FB2239}"/>
                </a:ext>
              </a:extLst>
            </p:cNvPr>
            <p:cNvSpPr/>
            <p:nvPr/>
          </p:nvSpPr>
          <p:spPr>
            <a:xfrm>
              <a:off x="5237018" y="1101436"/>
              <a:ext cx="2140527" cy="19742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525B12-8C5C-6A4A-92F2-3353E3A4513D}"/>
              </a:ext>
            </a:extLst>
          </p:cNvPr>
          <p:cNvGrpSpPr/>
          <p:nvPr/>
        </p:nvGrpSpPr>
        <p:grpSpPr>
          <a:xfrm>
            <a:off x="6305518" y="2736260"/>
            <a:ext cx="2915247" cy="3165776"/>
            <a:chOff x="6305518" y="2736260"/>
            <a:chExt cx="2915247" cy="31657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709B837-0353-BC44-A22E-7B0740A7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5518" y="2736260"/>
              <a:ext cx="2915247" cy="316577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2BB6B4-2B7C-774C-839E-5A9EBB27EBB1}"/>
                </a:ext>
              </a:extLst>
            </p:cNvPr>
            <p:cNvSpPr/>
            <p:nvPr/>
          </p:nvSpPr>
          <p:spPr>
            <a:xfrm>
              <a:off x="6501246" y="4599709"/>
              <a:ext cx="2279072" cy="103216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73E651-1FC9-6446-8027-D8F72C10F714}"/>
              </a:ext>
            </a:extLst>
          </p:cNvPr>
          <p:cNvGrpSpPr/>
          <p:nvPr/>
        </p:nvGrpSpPr>
        <p:grpSpPr>
          <a:xfrm>
            <a:off x="1360520" y="375130"/>
            <a:ext cx="2612934" cy="5702681"/>
            <a:chOff x="1360520" y="375130"/>
            <a:chExt cx="2612934" cy="57026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A21877-CB68-974A-920E-99F7F755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0520" y="375130"/>
              <a:ext cx="2612934" cy="5702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2344D1-8D9B-5045-A4DB-C0E80793514A}"/>
                </a:ext>
              </a:extLst>
            </p:cNvPr>
            <p:cNvSpPr/>
            <p:nvPr/>
          </p:nvSpPr>
          <p:spPr>
            <a:xfrm>
              <a:off x="2261936" y="1298864"/>
              <a:ext cx="761819" cy="6650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2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8080C-A4BE-0F4E-8C23-806FC82C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39" y="1466736"/>
            <a:ext cx="5219123" cy="3324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A15C04-339B-0844-90B7-2A8FA2EE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31" y="296546"/>
            <a:ext cx="2706391" cy="59574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A455CE-E8EB-524C-A96C-30DFCB12E2B0}"/>
              </a:ext>
            </a:extLst>
          </p:cNvPr>
          <p:cNvGrpSpPr/>
          <p:nvPr/>
        </p:nvGrpSpPr>
        <p:grpSpPr>
          <a:xfrm>
            <a:off x="4766539" y="2246054"/>
            <a:ext cx="6538769" cy="3057316"/>
            <a:chOff x="4766539" y="1526164"/>
            <a:chExt cx="6538769" cy="305731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972F703-F94F-4540-93AD-07982A807DB8}"/>
                </a:ext>
              </a:extLst>
            </p:cNvPr>
            <p:cNvGrpSpPr/>
            <p:nvPr/>
          </p:nvGrpSpPr>
          <p:grpSpPr>
            <a:xfrm>
              <a:off x="4766539" y="1526164"/>
              <a:ext cx="6538769" cy="3057316"/>
              <a:chOff x="4766539" y="1526164"/>
              <a:chExt cx="6538769" cy="305731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6C21304-7175-9E45-BB4B-137161E48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6539" y="1526164"/>
                <a:ext cx="6538769" cy="305731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4CE85EE-BDC9-2746-A552-5B59E7FF79D1}"/>
                  </a:ext>
                </a:extLst>
              </p:cNvPr>
              <p:cNvSpPr/>
              <p:nvPr/>
            </p:nvSpPr>
            <p:spPr>
              <a:xfrm>
                <a:off x="4818494" y="1526164"/>
                <a:ext cx="3515015" cy="188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ACDE71-60AA-D84C-A2E3-02C5A16765BA}"/>
                </a:ext>
              </a:extLst>
            </p:cNvPr>
            <p:cNvSpPr/>
            <p:nvPr/>
          </p:nvSpPr>
          <p:spPr>
            <a:xfrm>
              <a:off x="5185064" y="2493818"/>
              <a:ext cx="4094018" cy="613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81040A-C566-B746-A669-AF9DDCF22885}"/>
              </a:ext>
            </a:extLst>
          </p:cNvPr>
          <p:cNvSpPr txBox="1"/>
          <p:nvPr/>
        </p:nvSpPr>
        <p:spPr>
          <a:xfrm>
            <a:off x="2849566" y="6365890"/>
            <a:ext cx="649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expo-linear- gradient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설치하여 배경 색상 </a:t>
            </a:r>
            <a:r>
              <a:rPr kumimoji="1" lang="ko-KR" altLang="en-US" dirty="0" err="1"/>
              <a:t>그라데이션</a:t>
            </a:r>
            <a:r>
              <a:rPr kumimoji="1" lang="ko-KR" altLang="en-US" dirty="0"/>
              <a:t> 적용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297</Words>
  <Application>Microsoft Macintosh PowerPoint</Application>
  <PresentationFormat>와이드스크린</PresentationFormat>
  <Paragraphs>132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61</cp:revision>
  <dcterms:created xsi:type="dcterms:W3CDTF">2019-11-18T18:19:02Z</dcterms:created>
  <dcterms:modified xsi:type="dcterms:W3CDTF">2021-07-09T06:53:39Z</dcterms:modified>
</cp:coreProperties>
</file>